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96" y="-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2464-C0F1-4ACE-B604-660CFFA7D42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00BB6-E1B2-4D91-B87C-2990B09F0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826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2464-C0F1-4ACE-B604-660CFFA7D42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00BB6-E1B2-4D91-B87C-2990B09F0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040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2464-C0F1-4ACE-B604-660CFFA7D42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00BB6-E1B2-4D91-B87C-2990B09F0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137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2464-C0F1-4ACE-B604-660CFFA7D42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00BB6-E1B2-4D91-B87C-2990B09F0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757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2464-C0F1-4ACE-B604-660CFFA7D42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00BB6-E1B2-4D91-B87C-2990B09F0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661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2464-C0F1-4ACE-B604-660CFFA7D42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00BB6-E1B2-4D91-B87C-2990B09F0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149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2464-C0F1-4ACE-B604-660CFFA7D42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00BB6-E1B2-4D91-B87C-2990B09F0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743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2464-C0F1-4ACE-B604-660CFFA7D42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00BB6-E1B2-4D91-B87C-2990B09F0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6527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2464-C0F1-4ACE-B604-660CFFA7D42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00BB6-E1B2-4D91-B87C-2990B09F0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780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2464-C0F1-4ACE-B604-660CFFA7D42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00BB6-E1B2-4D91-B87C-2990B09F0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8248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E2464-C0F1-4ACE-B604-660CFFA7D42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00BB6-E1B2-4D91-B87C-2990B09F0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753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E2464-C0F1-4ACE-B604-660CFFA7D42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00BB6-E1B2-4D91-B87C-2990B09F0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3339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solidFill>
            <a:schemeClr val="accent5">
              <a:lumMod val="50000"/>
            </a:schemeClr>
          </a:solidFill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EGRI CHIZIQLAR 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34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730" y="3705942"/>
            <a:ext cx="3029276" cy="1595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140967"/>
            <a:ext cx="1656184" cy="2410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07823" y="5445224"/>
            <a:ext cx="23042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/>
              <a:t>Tekis</a:t>
            </a:r>
            <a:r>
              <a:rPr lang="en-US" sz="2000" dirty="0"/>
              <a:t> </a:t>
            </a:r>
            <a:r>
              <a:rPr lang="en-US" sz="2000" dirty="0" err="1"/>
              <a:t>egri</a:t>
            </a:r>
            <a:r>
              <a:rPr lang="en-US" sz="2000" dirty="0"/>
              <a:t> </a:t>
            </a:r>
            <a:r>
              <a:rPr lang="en-US" sz="2000" dirty="0" err="1"/>
              <a:t>chiziq</a:t>
            </a:r>
            <a:r>
              <a:rPr lang="en-US" sz="2000" dirty="0"/>
              <a:t> 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708832" y="5532040"/>
            <a:ext cx="27363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/>
              <a:t>Fazoviy</a:t>
            </a:r>
            <a:r>
              <a:rPr lang="en-US" sz="2000" dirty="0" smtClean="0"/>
              <a:t> </a:t>
            </a:r>
            <a:r>
              <a:rPr lang="en-US" sz="2000" dirty="0" err="1" smtClean="0"/>
              <a:t>egri</a:t>
            </a:r>
            <a:r>
              <a:rPr lang="en-US" sz="2000" dirty="0" smtClean="0"/>
              <a:t> </a:t>
            </a:r>
            <a:r>
              <a:rPr lang="en-US" sz="2000" dirty="0" err="1"/>
              <a:t>chiziq</a:t>
            </a:r>
            <a:r>
              <a:rPr lang="en-US" sz="2000" dirty="0"/>
              <a:t> 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0090" y="692696"/>
            <a:ext cx="771034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</a:t>
            </a:r>
            <a:r>
              <a:rPr lang="ru-RU" sz="2000" dirty="0" err="1" smtClean="0"/>
              <a:t>Egri</a:t>
            </a:r>
            <a:r>
              <a:rPr lang="ru-RU" sz="2000" dirty="0" smtClean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</a:t>
            </a:r>
            <a:r>
              <a:rPr lang="ru-RU" sz="2000" dirty="0" err="1"/>
              <a:t>lar</a:t>
            </a:r>
            <a:r>
              <a:rPr lang="ru-RU" sz="2000" dirty="0"/>
              <a:t> </a:t>
            </a:r>
            <a:r>
              <a:rPr lang="ru-RU" sz="2000" dirty="0" err="1"/>
              <a:t>tekis</a:t>
            </a:r>
            <a:r>
              <a:rPr lang="ru-RU" sz="2000" dirty="0"/>
              <a:t> (</a:t>
            </a:r>
            <a:r>
              <a:rPr lang="uz-Cyrl-UZ" sz="2000" dirty="0"/>
              <a:t>h</a:t>
            </a:r>
            <a:r>
              <a:rPr lang="ru-RU" sz="2000" dirty="0" err="1"/>
              <a:t>amma</a:t>
            </a:r>
            <a:r>
              <a:rPr lang="ru-RU" sz="2000" dirty="0"/>
              <a:t> </a:t>
            </a:r>
            <a:r>
              <a:rPr lang="ru-RU" sz="2000" dirty="0" err="1"/>
              <a:t>nu</a:t>
            </a:r>
            <a:r>
              <a:rPr lang="uz-Cyrl-UZ" sz="2000" dirty="0"/>
              <a:t>q</a:t>
            </a:r>
            <a:r>
              <a:rPr lang="ru-RU" sz="2000" dirty="0" err="1"/>
              <a:t>talari</a:t>
            </a:r>
            <a:r>
              <a:rPr lang="ru-RU" sz="2000" dirty="0"/>
              <a:t> </a:t>
            </a:r>
            <a:r>
              <a:rPr lang="ru-RU" sz="2000" dirty="0" err="1"/>
              <a:t>bir</a:t>
            </a:r>
            <a:r>
              <a:rPr lang="ru-RU" sz="2000" dirty="0"/>
              <a:t> </a:t>
            </a:r>
            <a:r>
              <a:rPr lang="ru-RU" sz="2000" dirty="0" err="1"/>
              <a:t>tekislikda</a:t>
            </a:r>
            <a:r>
              <a:rPr lang="ru-RU" sz="2000" dirty="0"/>
              <a:t> </a:t>
            </a:r>
            <a:r>
              <a:rPr lang="ru-RU" sz="2000" dirty="0" err="1"/>
              <a:t>yotgan</a:t>
            </a:r>
            <a:r>
              <a:rPr lang="ru-RU" sz="2000" dirty="0"/>
              <a:t>) </a:t>
            </a:r>
            <a:r>
              <a:rPr lang="ru-RU" sz="2000" dirty="0" err="1"/>
              <a:t>va</a:t>
            </a:r>
            <a:r>
              <a:rPr lang="ru-RU" sz="2000" dirty="0"/>
              <a:t> </a:t>
            </a:r>
            <a:r>
              <a:rPr lang="ru-RU" sz="2000" dirty="0" err="1"/>
              <a:t>fazoviy</a:t>
            </a:r>
            <a:r>
              <a:rPr lang="ru-RU" sz="2000" dirty="0"/>
              <a:t> </a:t>
            </a:r>
            <a:r>
              <a:rPr lang="ru-RU" sz="2000" dirty="0" err="1"/>
              <a:t>egri</a:t>
            </a:r>
            <a:r>
              <a:rPr lang="ru-RU" sz="2000" dirty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</a:t>
            </a:r>
            <a:r>
              <a:rPr lang="ru-RU" sz="2000" dirty="0" err="1"/>
              <a:t>larga</a:t>
            </a:r>
            <a:r>
              <a:rPr lang="ru-RU" sz="2000" dirty="0"/>
              <a:t> b</a:t>
            </a:r>
            <a:r>
              <a:rPr lang="uz-Cyrl-UZ" sz="2000" dirty="0"/>
              <a:t>o’</a:t>
            </a:r>
            <a:r>
              <a:rPr lang="ru-RU" sz="2000" dirty="0" err="1"/>
              <a:t>linadi</a:t>
            </a:r>
            <a:r>
              <a:rPr lang="ru-RU" sz="2000" dirty="0"/>
              <a:t>. </a:t>
            </a:r>
            <a:r>
              <a:rPr lang="ru-RU" sz="2000" dirty="0" err="1"/>
              <a:t>Tekis</a:t>
            </a:r>
            <a:r>
              <a:rPr lang="ru-RU" sz="2000" dirty="0"/>
              <a:t> </a:t>
            </a:r>
            <a:r>
              <a:rPr lang="ru-RU" sz="2000" dirty="0" err="1"/>
              <a:t>egri</a:t>
            </a:r>
            <a:r>
              <a:rPr lang="ru-RU" sz="2000" dirty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</a:t>
            </a:r>
            <a:r>
              <a:rPr lang="ru-RU" sz="2000" dirty="0" err="1"/>
              <a:t>lar</a:t>
            </a:r>
            <a:r>
              <a:rPr lang="ru-RU" sz="2000" dirty="0"/>
              <a:t> </a:t>
            </a:r>
            <a:r>
              <a:rPr lang="uz-Cyrl-UZ" sz="2000" dirty="0"/>
              <a:t>h</a:t>
            </a:r>
            <a:r>
              <a:rPr lang="ru-RU" sz="2000" dirty="0" err="1"/>
              <a:t>am</a:t>
            </a:r>
            <a:r>
              <a:rPr lang="ru-RU" sz="2000" dirty="0"/>
              <a:t>, </a:t>
            </a:r>
            <a:r>
              <a:rPr lang="ru-RU" sz="2000" dirty="0" err="1"/>
              <a:t>fazoviy</a:t>
            </a:r>
            <a:r>
              <a:rPr lang="ru-RU" sz="2000" dirty="0"/>
              <a:t> </a:t>
            </a:r>
            <a:r>
              <a:rPr lang="ru-RU" sz="2000" dirty="0" err="1"/>
              <a:t>egri</a:t>
            </a:r>
            <a:r>
              <a:rPr lang="ru-RU" sz="2000" dirty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</a:t>
            </a:r>
            <a:r>
              <a:rPr lang="ru-RU" sz="2000" dirty="0" err="1"/>
              <a:t>lar</a:t>
            </a:r>
            <a:r>
              <a:rPr lang="ru-RU" sz="2000" dirty="0"/>
              <a:t> </a:t>
            </a:r>
            <a:r>
              <a:rPr lang="uz-Cyrl-UZ" sz="2000" dirty="0"/>
              <a:t>h</a:t>
            </a:r>
            <a:r>
              <a:rPr lang="ru-RU" sz="2000" dirty="0" err="1"/>
              <a:t>am</a:t>
            </a:r>
            <a:r>
              <a:rPr lang="ru-RU" sz="2000" dirty="0"/>
              <a:t> </a:t>
            </a:r>
            <a:r>
              <a:rPr lang="uz-Cyrl-UZ" sz="2000" dirty="0"/>
              <a:t>q</a:t>
            </a:r>
            <a:r>
              <a:rPr lang="ru-RU" sz="2000" dirty="0" err="1"/>
              <a:t>onuniy</a:t>
            </a:r>
            <a:r>
              <a:rPr lang="ru-RU" sz="2000" dirty="0"/>
              <a:t> </a:t>
            </a:r>
            <a:r>
              <a:rPr lang="ru-RU" sz="2000" dirty="0" err="1"/>
              <a:t>yoki</a:t>
            </a:r>
            <a:r>
              <a:rPr lang="ru-RU" sz="2000" dirty="0"/>
              <a:t> </a:t>
            </a:r>
            <a:r>
              <a:rPr lang="uz-Cyrl-UZ" sz="2000" dirty="0"/>
              <a:t>q</a:t>
            </a:r>
            <a:r>
              <a:rPr lang="ru-RU" sz="2000" dirty="0" err="1"/>
              <a:t>onunsiz</a:t>
            </a:r>
            <a:r>
              <a:rPr lang="ru-RU" sz="2000" dirty="0"/>
              <a:t> (</a:t>
            </a:r>
            <a:r>
              <a:rPr lang="ru-RU" sz="2000" dirty="0" err="1"/>
              <a:t>grafik</a:t>
            </a:r>
            <a:r>
              <a:rPr lang="ru-RU" sz="2000" dirty="0"/>
              <a:t>) </a:t>
            </a:r>
            <a:r>
              <a:rPr lang="ru-RU" sz="2000" dirty="0" err="1"/>
              <a:t>chizi</a:t>
            </a:r>
            <a:r>
              <a:rPr lang="uz-Cyrl-UZ" sz="2000" dirty="0"/>
              <a:t>q</a:t>
            </a:r>
            <a:r>
              <a:rPr lang="ru-RU" sz="2000" dirty="0" err="1"/>
              <a:t>lar</a:t>
            </a:r>
            <a:r>
              <a:rPr lang="ru-RU" sz="2000" dirty="0"/>
              <a:t> b</a:t>
            </a:r>
            <a:r>
              <a:rPr lang="uz-Cyrl-UZ" sz="2000" dirty="0"/>
              <a:t>o’</a:t>
            </a:r>
            <a:r>
              <a:rPr lang="ru-RU" sz="2000" dirty="0" err="1"/>
              <a:t>lishi</a:t>
            </a:r>
            <a:r>
              <a:rPr lang="ru-RU" sz="2000" dirty="0"/>
              <a:t> </a:t>
            </a:r>
            <a:r>
              <a:rPr lang="ru-RU" sz="2000" dirty="0" err="1"/>
              <a:t>mumkin</a:t>
            </a:r>
            <a:r>
              <a:rPr lang="ru-RU" sz="2000" dirty="0"/>
              <a:t>. </a:t>
            </a:r>
            <a:r>
              <a:rPr lang="ru-RU" sz="2000" dirty="0" err="1"/>
              <a:t>Agar</a:t>
            </a:r>
            <a:r>
              <a:rPr lang="ru-RU" sz="2000" dirty="0"/>
              <a:t> e</a:t>
            </a:r>
            <a:r>
              <a:rPr lang="uz-Cyrl-UZ" sz="2000" dirty="0"/>
              <a:t>g</a:t>
            </a:r>
            <a:r>
              <a:rPr lang="ru-RU" sz="2000" dirty="0" err="1"/>
              <a:t>ri</a:t>
            </a:r>
            <a:r>
              <a:rPr lang="ru-RU" sz="2000" dirty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</a:t>
            </a:r>
            <a:r>
              <a:rPr lang="ru-RU" sz="2000" dirty="0" err="1"/>
              <a:t>ning</a:t>
            </a:r>
            <a:r>
              <a:rPr lang="ru-RU" sz="2000" dirty="0"/>
              <a:t> </a:t>
            </a:r>
            <a:r>
              <a:rPr lang="uz-Cyrl-UZ" sz="2000" dirty="0"/>
              <a:t>h</a:t>
            </a:r>
            <a:r>
              <a:rPr lang="ru-RU" sz="2000" dirty="0" err="1"/>
              <a:t>osil</a:t>
            </a:r>
            <a:r>
              <a:rPr lang="ru-RU" sz="2000" dirty="0"/>
              <a:t> b</a:t>
            </a:r>
            <a:r>
              <a:rPr lang="uz-Cyrl-UZ" sz="2000" dirty="0"/>
              <a:t>o’</a:t>
            </a:r>
            <a:r>
              <a:rPr lang="ru-RU" sz="2000" dirty="0" err="1"/>
              <a:t>lish</a:t>
            </a:r>
            <a:r>
              <a:rPr lang="ru-RU" sz="2000" dirty="0"/>
              <a:t> </a:t>
            </a:r>
            <a:r>
              <a:rPr lang="uz-Cyrl-UZ" sz="2000" dirty="0"/>
              <a:t>q</a:t>
            </a:r>
            <a:r>
              <a:rPr lang="ru-RU" sz="2000" dirty="0" err="1"/>
              <a:t>onunini</a:t>
            </a:r>
            <a:r>
              <a:rPr lang="ru-RU" sz="2000" dirty="0"/>
              <a:t> </a:t>
            </a:r>
            <a:r>
              <a:rPr lang="ru-RU" sz="2000" dirty="0" err="1"/>
              <a:t>kursatuvchi</a:t>
            </a:r>
            <a:r>
              <a:rPr lang="ru-RU" sz="2000" dirty="0"/>
              <a:t> </a:t>
            </a:r>
            <a:r>
              <a:rPr lang="ru-RU" sz="2000" dirty="0" err="1"/>
              <a:t>tenglamasini</a:t>
            </a:r>
            <a:r>
              <a:rPr lang="ru-RU" sz="2000" dirty="0"/>
              <a:t> </a:t>
            </a:r>
            <a:r>
              <a:rPr lang="ru-RU" sz="2000" dirty="0" err="1"/>
              <a:t>tuzish</a:t>
            </a:r>
            <a:r>
              <a:rPr lang="ru-RU" sz="2000" dirty="0"/>
              <a:t> </a:t>
            </a:r>
            <a:r>
              <a:rPr lang="ru-RU" sz="2000" dirty="0" err="1"/>
              <a:t>mumkin</a:t>
            </a:r>
            <a:r>
              <a:rPr lang="ru-RU" sz="2000" dirty="0"/>
              <a:t> b</a:t>
            </a:r>
            <a:r>
              <a:rPr lang="uz-Cyrl-UZ" sz="2000" dirty="0"/>
              <a:t>o’</a:t>
            </a:r>
            <a:r>
              <a:rPr lang="ru-RU" sz="2000" dirty="0" err="1"/>
              <a:t>lsa</a:t>
            </a:r>
            <a:r>
              <a:rPr lang="ru-RU" sz="2000" dirty="0"/>
              <a:t>, </a:t>
            </a:r>
            <a:r>
              <a:rPr lang="ru-RU" sz="2000" dirty="0" err="1"/>
              <a:t>bunday</a:t>
            </a:r>
            <a:r>
              <a:rPr lang="ru-RU" sz="2000" dirty="0"/>
              <a:t> </a:t>
            </a:r>
            <a:r>
              <a:rPr lang="ru-RU" sz="2000" dirty="0" err="1"/>
              <a:t>egri</a:t>
            </a:r>
            <a:r>
              <a:rPr lang="ru-RU" sz="2000" dirty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 q</a:t>
            </a:r>
            <a:r>
              <a:rPr lang="ru-RU" sz="2000" dirty="0" err="1"/>
              <a:t>onuniy</a:t>
            </a:r>
            <a:r>
              <a:rPr lang="ru-RU" sz="2000" dirty="0"/>
              <a:t> </a:t>
            </a:r>
            <a:r>
              <a:rPr lang="ru-RU" sz="2000" dirty="0" err="1"/>
              <a:t>egri</a:t>
            </a:r>
            <a:r>
              <a:rPr lang="ru-RU" sz="2000" dirty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 </a:t>
            </a:r>
            <a:r>
              <a:rPr lang="ru-RU" sz="2000" dirty="0" err="1"/>
              <a:t>deyiladi</a:t>
            </a:r>
            <a:r>
              <a:rPr lang="ru-RU" sz="2000" dirty="0"/>
              <a:t>. </a:t>
            </a:r>
            <a:r>
              <a:rPr lang="ru-RU" sz="2000" dirty="0" err="1"/>
              <a:t>Tenglamasining</a:t>
            </a:r>
            <a:r>
              <a:rPr lang="ru-RU" sz="2000" dirty="0"/>
              <a:t> </a:t>
            </a:r>
            <a:r>
              <a:rPr lang="ru-RU" sz="2000" dirty="0" err="1"/>
              <a:t>kurinishiga</a:t>
            </a:r>
            <a:r>
              <a:rPr lang="ru-RU" sz="2000" dirty="0"/>
              <a:t> </a:t>
            </a:r>
            <a:r>
              <a:rPr lang="uz-Cyrl-UZ" sz="2000" dirty="0"/>
              <a:t>q</a:t>
            </a:r>
            <a:r>
              <a:rPr lang="ru-RU" sz="2000" dirty="0" err="1"/>
              <a:t>arab</a:t>
            </a:r>
            <a:r>
              <a:rPr lang="ru-RU" sz="2000" dirty="0"/>
              <a:t>, </a:t>
            </a:r>
            <a:r>
              <a:rPr lang="uz-Cyrl-UZ" sz="2000" dirty="0"/>
              <a:t>q</a:t>
            </a:r>
            <a:r>
              <a:rPr lang="ru-RU" sz="2000" dirty="0" err="1"/>
              <a:t>onuniy</a:t>
            </a:r>
            <a:r>
              <a:rPr lang="ru-RU" sz="2000" dirty="0"/>
              <a:t> </a:t>
            </a:r>
            <a:r>
              <a:rPr lang="ru-RU" sz="2000" dirty="0" err="1"/>
              <a:t>egri</a:t>
            </a:r>
            <a:r>
              <a:rPr lang="ru-RU" sz="2000" dirty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</a:t>
            </a:r>
            <a:r>
              <a:rPr lang="ru-RU" sz="2000" dirty="0" err="1"/>
              <a:t>lar</a:t>
            </a:r>
            <a:r>
              <a:rPr lang="ru-RU" sz="2000" dirty="0"/>
              <a:t> </a:t>
            </a:r>
            <a:r>
              <a:rPr lang="ru-RU" sz="2000" b="1" dirty="0" err="1"/>
              <a:t>transtsendent</a:t>
            </a:r>
            <a:r>
              <a:rPr lang="ru-RU" sz="2000" dirty="0"/>
              <a:t> (</a:t>
            </a:r>
            <a:r>
              <a:rPr lang="ru-RU" sz="2000" dirty="0" err="1"/>
              <a:t>masalan</a:t>
            </a:r>
            <a:r>
              <a:rPr lang="ru-RU" sz="2000" dirty="0"/>
              <a:t>, </a:t>
            </a:r>
            <a:r>
              <a:rPr lang="ru-RU" sz="2000" dirty="0" err="1"/>
              <a:t>sinusoida</a:t>
            </a:r>
            <a:r>
              <a:rPr lang="ru-RU" sz="2000" dirty="0"/>
              <a:t>, </a:t>
            </a:r>
            <a:r>
              <a:rPr lang="ru-RU" sz="2000" dirty="0" err="1" smtClean="0"/>
              <a:t>sikloida</a:t>
            </a:r>
            <a:r>
              <a:rPr lang="ru-RU" sz="2000" dirty="0" smtClean="0"/>
              <a:t> </a:t>
            </a:r>
            <a:r>
              <a:rPr lang="ru-RU" sz="2000" dirty="0" err="1"/>
              <a:t>va</a:t>
            </a:r>
            <a:r>
              <a:rPr lang="ru-RU" sz="2000" dirty="0"/>
              <a:t> </a:t>
            </a:r>
            <a:r>
              <a:rPr lang="ru-RU" sz="2000" dirty="0" err="1" smtClean="0"/>
              <a:t>bosh</a:t>
            </a:r>
            <a:r>
              <a:rPr lang="en-US" sz="2000" dirty="0" smtClean="0"/>
              <a:t>q</a:t>
            </a:r>
            <a:r>
              <a:rPr lang="ru-RU" sz="2000" dirty="0" err="1" smtClean="0"/>
              <a:t>alar</a:t>
            </a:r>
            <a:r>
              <a:rPr lang="ru-RU" sz="2000" dirty="0"/>
              <a:t>) </a:t>
            </a:r>
            <a:r>
              <a:rPr lang="ru-RU" sz="2000" dirty="0" err="1"/>
              <a:t>va</a:t>
            </a:r>
            <a:r>
              <a:rPr lang="ru-RU" sz="2000" dirty="0"/>
              <a:t> </a:t>
            </a:r>
            <a:r>
              <a:rPr lang="ru-RU" sz="2000" b="1" dirty="0" err="1"/>
              <a:t>algebraik</a:t>
            </a:r>
            <a:r>
              <a:rPr lang="ru-RU" sz="2000" dirty="0"/>
              <a:t> </a:t>
            </a:r>
            <a:r>
              <a:rPr lang="ru-RU" sz="2000" dirty="0" err="1"/>
              <a:t>egri</a:t>
            </a:r>
            <a:r>
              <a:rPr lang="ru-RU" sz="2000" dirty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</a:t>
            </a:r>
            <a:r>
              <a:rPr lang="ru-RU" sz="2000" dirty="0" err="1"/>
              <a:t>larga</a:t>
            </a:r>
            <a:r>
              <a:rPr lang="ru-RU" sz="2000" dirty="0"/>
              <a:t> b</a:t>
            </a:r>
            <a:r>
              <a:rPr lang="uz-Cyrl-UZ" sz="2000" dirty="0"/>
              <a:t>o’</a:t>
            </a:r>
            <a:r>
              <a:rPr lang="ru-RU" sz="2000" dirty="0" err="1"/>
              <a:t>linadi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179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27584" y="620688"/>
            <a:ext cx="77768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/>
              <a:t>Egri</a:t>
            </a:r>
            <a:r>
              <a:rPr lang="ru-RU" sz="2000" dirty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</a:t>
            </a:r>
            <a:r>
              <a:rPr lang="ru-RU" sz="2000" dirty="0" err="1"/>
              <a:t>ning</a:t>
            </a:r>
            <a:r>
              <a:rPr lang="ru-RU" sz="2000" dirty="0"/>
              <a:t> </a:t>
            </a:r>
            <a:r>
              <a:rPr lang="ru-RU" sz="2000" dirty="0" err="1"/>
              <a:t>proektsiyalari</a:t>
            </a:r>
            <a:r>
              <a:rPr lang="ru-RU" sz="2000" dirty="0"/>
              <a:t> </a:t>
            </a:r>
            <a:r>
              <a:rPr lang="ru-RU" sz="2000" dirty="0" err="1"/>
              <a:t>umuman</a:t>
            </a:r>
            <a:r>
              <a:rPr lang="ru-RU" sz="2000" dirty="0"/>
              <a:t> </a:t>
            </a:r>
            <a:r>
              <a:rPr lang="ru-RU" sz="2000" dirty="0" err="1"/>
              <a:t>egri</a:t>
            </a:r>
            <a:r>
              <a:rPr lang="ru-RU" sz="2000" dirty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</a:t>
            </a:r>
            <a:r>
              <a:rPr lang="ru-RU" sz="2000" dirty="0" err="1"/>
              <a:t>lar</a:t>
            </a:r>
            <a:r>
              <a:rPr lang="ru-RU" sz="2000" dirty="0"/>
              <a:t> </a:t>
            </a:r>
            <a:r>
              <a:rPr lang="ru-RU" sz="2000" dirty="0" smtClean="0"/>
              <a:t>b</a:t>
            </a:r>
            <a:r>
              <a:rPr lang="en-US" sz="2000" dirty="0" smtClean="0"/>
              <a:t>o’</a:t>
            </a:r>
            <a:r>
              <a:rPr lang="ru-RU" sz="2000" dirty="0" err="1" smtClean="0"/>
              <a:t>ladi</a:t>
            </a:r>
            <a:r>
              <a:rPr lang="ru-RU" sz="2000" dirty="0" smtClean="0"/>
              <a:t>. </a:t>
            </a:r>
            <a:r>
              <a:rPr lang="ru-RU" sz="2000" dirty="0" err="1"/>
              <a:t>Agar</a:t>
            </a:r>
            <a:r>
              <a:rPr lang="ru-RU" sz="2000" dirty="0"/>
              <a:t> </a:t>
            </a:r>
            <a:r>
              <a:rPr lang="ru-RU" sz="2000" dirty="0" err="1"/>
              <a:t>berilgan</a:t>
            </a:r>
            <a:r>
              <a:rPr lang="ru-RU" sz="2000" dirty="0"/>
              <a:t> </a:t>
            </a:r>
            <a:r>
              <a:rPr lang="ru-RU" sz="2000" dirty="0" err="1"/>
              <a:t>egri</a:t>
            </a:r>
            <a:r>
              <a:rPr lang="ru-RU" sz="2000" dirty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 </a:t>
            </a:r>
            <a:r>
              <a:rPr lang="ru-RU" sz="2000" dirty="0" err="1"/>
              <a:t>tekis</a:t>
            </a:r>
            <a:r>
              <a:rPr lang="ru-RU" sz="2000" dirty="0"/>
              <a:t> </a:t>
            </a:r>
            <a:r>
              <a:rPr lang="ru-RU" sz="2000" dirty="0" err="1"/>
              <a:t>egri</a:t>
            </a:r>
            <a:r>
              <a:rPr lang="ru-RU" sz="2000" dirty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 </a:t>
            </a:r>
            <a:r>
              <a:rPr lang="ru-RU" sz="2000" dirty="0"/>
              <a:t>b</a:t>
            </a:r>
            <a:r>
              <a:rPr lang="uz-Cyrl-UZ" sz="2000" dirty="0"/>
              <a:t>o’</a:t>
            </a:r>
            <a:r>
              <a:rPr lang="ru-RU" sz="2000" dirty="0" err="1"/>
              <a:t>lib</a:t>
            </a:r>
            <a:r>
              <a:rPr lang="ru-RU" sz="2000" dirty="0"/>
              <a:t>, </a:t>
            </a:r>
            <a:r>
              <a:rPr lang="ru-RU" sz="2000" dirty="0" err="1"/>
              <a:t>uning</a:t>
            </a:r>
            <a:r>
              <a:rPr lang="ru-RU" sz="2000" dirty="0"/>
              <a:t> </a:t>
            </a:r>
            <a:r>
              <a:rPr lang="ru-RU" sz="2000" dirty="0" err="1"/>
              <a:t>tekisligi</a:t>
            </a:r>
            <a:r>
              <a:rPr lang="ru-RU" sz="2000" dirty="0"/>
              <a:t> </a:t>
            </a:r>
            <a:r>
              <a:rPr lang="ru-RU" sz="2000" dirty="0" err="1"/>
              <a:t>proektsiya</a:t>
            </a:r>
            <a:r>
              <a:rPr lang="ru-RU" sz="2000" dirty="0"/>
              <a:t> </a:t>
            </a:r>
            <a:r>
              <a:rPr lang="ru-RU" sz="2000" dirty="0" err="1"/>
              <a:t>tekisliklaridan</a:t>
            </a:r>
            <a:r>
              <a:rPr lang="ru-RU" sz="2000" dirty="0"/>
              <a:t> </a:t>
            </a:r>
            <a:r>
              <a:rPr lang="ru-RU" sz="2000" dirty="0" err="1"/>
              <a:t>biriga</a:t>
            </a:r>
            <a:r>
              <a:rPr lang="ru-RU" sz="2000" dirty="0"/>
              <a:t> </a:t>
            </a:r>
            <a:r>
              <a:rPr lang="ru-RU" sz="2000" dirty="0" err="1"/>
              <a:t>perpendikulyar</a:t>
            </a:r>
            <a:r>
              <a:rPr lang="ru-RU" sz="2000" dirty="0"/>
              <a:t> b</a:t>
            </a:r>
            <a:r>
              <a:rPr lang="uz-Cyrl-UZ" sz="2000" dirty="0"/>
              <a:t>o’</a:t>
            </a:r>
            <a:r>
              <a:rPr lang="ru-RU" sz="2000" dirty="0" err="1"/>
              <a:t>lgan</a:t>
            </a:r>
            <a:r>
              <a:rPr lang="ru-RU" sz="2000" dirty="0"/>
              <a:t>  </a:t>
            </a:r>
            <a:r>
              <a:rPr lang="uz-Cyrl-UZ" sz="2000" dirty="0"/>
              <a:t>h</a:t>
            </a:r>
            <a:r>
              <a:rPr lang="ru-RU" sz="2000" dirty="0" err="1"/>
              <a:t>oldagina</a:t>
            </a:r>
            <a:r>
              <a:rPr lang="ru-RU" sz="2000" dirty="0"/>
              <a:t> </a:t>
            </a:r>
            <a:r>
              <a:rPr lang="ru-RU" sz="2000" dirty="0" err="1"/>
              <a:t>egri</a:t>
            </a:r>
            <a:r>
              <a:rPr lang="ru-RU" sz="2000" dirty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</a:t>
            </a:r>
            <a:r>
              <a:rPr lang="ru-RU" sz="2000" dirty="0" err="1"/>
              <a:t>ning</a:t>
            </a:r>
            <a:r>
              <a:rPr lang="ru-RU" sz="2000" dirty="0"/>
              <a:t> </a:t>
            </a:r>
            <a:r>
              <a:rPr lang="ru-RU" sz="2000" dirty="0" err="1"/>
              <a:t>shu</a:t>
            </a:r>
            <a:r>
              <a:rPr lang="ru-RU" sz="2000" dirty="0"/>
              <a:t> </a:t>
            </a:r>
            <a:r>
              <a:rPr lang="ru-RU" sz="2000" dirty="0" err="1"/>
              <a:t>tekislikdagi</a:t>
            </a:r>
            <a:r>
              <a:rPr lang="ru-RU" sz="2000" dirty="0"/>
              <a:t> </a:t>
            </a:r>
            <a:r>
              <a:rPr lang="ru-RU" sz="2000" dirty="0" err="1"/>
              <a:t>proektsiyasi</a:t>
            </a:r>
            <a:r>
              <a:rPr lang="ru-RU" sz="2000" dirty="0"/>
              <a:t> t</a:t>
            </a:r>
            <a:r>
              <a:rPr lang="uz-Cyrl-UZ" sz="2000" dirty="0"/>
              <a:t>o’g’</a:t>
            </a:r>
            <a:r>
              <a:rPr lang="ru-RU" sz="2000" dirty="0" err="1"/>
              <a:t>ri</a:t>
            </a:r>
            <a:r>
              <a:rPr lang="ru-RU" sz="2000" dirty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 </a:t>
            </a:r>
            <a:r>
              <a:rPr lang="ru-RU" sz="2000" dirty="0"/>
              <a:t>b</a:t>
            </a:r>
            <a:r>
              <a:rPr lang="uz-Cyrl-UZ" sz="2000" dirty="0"/>
              <a:t>o’</a:t>
            </a:r>
            <a:r>
              <a:rPr lang="ru-RU" sz="2000" dirty="0" err="1"/>
              <a:t>ladi</a:t>
            </a:r>
            <a:r>
              <a:rPr lang="ru-RU" sz="2000" dirty="0"/>
              <a:t>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420888"/>
            <a:ext cx="2880320" cy="35820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570925"/>
            <a:ext cx="4874002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11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15616" y="908720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Epyurda</a:t>
            </a:r>
            <a:r>
              <a:rPr lang="ru-RU" dirty="0"/>
              <a:t> </a:t>
            </a:r>
            <a:r>
              <a:rPr lang="ru-RU" dirty="0" err="1"/>
              <a:t>egri</a:t>
            </a:r>
            <a:r>
              <a:rPr lang="ru-RU" dirty="0"/>
              <a:t> </a:t>
            </a:r>
            <a:r>
              <a:rPr lang="ru-RU" dirty="0" err="1"/>
              <a:t>chizitsning</a:t>
            </a:r>
            <a:r>
              <a:rPr lang="ru-RU" dirty="0"/>
              <a:t> </a:t>
            </a:r>
            <a:r>
              <a:rPr lang="en-US" dirty="0"/>
              <a:t>q</a:t>
            </a:r>
            <a:r>
              <a:rPr lang="ru-RU" dirty="0" err="1"/>
              <a:t>anday</a:t>
            </a:r>
            <a:r>
              <a:rPr lang="ru-RU" dirty="0"/>
              <a:t> </a:t>
            </a:r>
            <a:r>
              <a:rPr lang="ru-RU" dirty="0" err="1"/>
              <a:t>egri</a:t>
            </a:r>
            <a:r>
              <a:rPr lang="ru-RU" dirty="0"/>
              <a:t> </a:t>
            </a:r>
            <a:r>
              <a:rPr lang="ru-RU" dirty="0" err="1"/>
              <a:t>chizi</a:t>
            </a:r>
            <a:r>
              <a:rPr lang="en-US" dirty="0"/>
              <a:t>q </a:t>
            </a:r>
            <a:r>
              <a:rPr lang="ru-RU" dirty="0" err="1"/>
              <a:t>ekanligini</a:t>
            </a:r>
            <a:r>
              <a:rPr lang="ru-RU" dirty="0"/>
              <a:t> </a:t>
            </a:r>
            <a:r>
              <a:rPr lang="ru-RU" dirty="0" err="1"/>
              <a:t>tubandagicha</a:t>
            </a:r>
            <a:r>
              <a:rPr lang="ru-RU" dirty="0"/>
              <a:t> </a:t>
            </a:r>
            <a:r>
              <a:rPr lang="ru-RU" dirty="0" err="1"/>
              <a:t>anitslash</a:t>
            </a:r>
            <a:r>
              <a:rPr lang="ru-RU" dirty="0"/>
              <a:t> </a:t>
            </a:r>
            <a:r>
              <a:rPr lang="ru-RU" dirty="0" err="1"/>
              <a:t>mumkin</a:t>
            </a:r>
            <a:r>
              <a:rPr lang="ru-RU" dirty="0"/>
              <a:t>: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1297165" y="1844824"/>
            <a:ext cx="2444579" cy="40324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1" r="-2"/>
          <a:stretch/>
        </p:blipFill>
        <p:spPr>
          <a:xfrm>
            <a:off x="5148064" y="1844824"/>
            <a:ext cx="2357274" cy="388843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868144" y="5677217"/>
            <a:ext cx="23042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/>
              <a:t>Tekis</a:t>
            </a:r>
            <a:r>
              <a:rPr lang="en-US" sz="2000" dirty="0"/>
              <a:t> </a:t>
            </a:r>
            <a:r>
              <a:rPr lang="en-US" sz="2000" dirty="0" err="1"/>
              <a:t>egri</a:t>
            </a:r>
            <a:r>
              <a:rPr lang="en-US" sz="2000" dirty="0"/>
              <a:t> </a:t>
            </a:r>
            <a:r>
              <a:rPr lang="en-US" sz="2000" dirty="0" err="1"/>
              <a:t>chiziq</a:t>
            </a:r>
            <a:r>
              <a:rPr lang="en-US" sz="2000" dirty="0"/>
              <a:t> </a:t>
            </a:r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15616" y="5732095"/>
            <a:ext cx="27363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/>
              <a:t>Fazoviy</a:t>
            </a:r>
            <a:r>
              <a:rPr lang="en-US" sz="2000" dirty="0" smtClean="0"/>
              <a:t> </a:t>
            </a:r>
            <a:r>
              <a:rPr lang="en-US" sz="2000" dirty="0" err="1" smtClean="0"/>
              <a:t>egri</a:t>
            </a:r>
            <a:r>
              <a:rPr lang="en-US" sz="2000" dirty="0" smtClean="0"/>
              <a:t> </a:t>
            </a:r>
            <a:r>
              <a:rPr lang="en-US" sz="2000" dirty="0" err="1"/>
              <a:t>chiziq</a:t>
            </a:r>
            <a:r>
              <a:rPr lang="en-US" sz="2000" dirty="0"/>
              <a:t>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2533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TEKIS EGRI CHIZI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</a:rPr>
              <a:t>Q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LAR</a:t>
            </a:r>
            <a:endParaRPr lang="ru-RU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434256"/>
            <a:ext cx="43924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Umuman</a:t>
            </a:r>
            <a:r>
              <a:rPr lang="ru-RU" sz="2400" dirty="0"/>
              <a:t>, </a:t>
            </a:r>
            <a:r>
              <a:rPr lang="ru-RU" sz="2400" dirty="0" err="1"/>
              <a:t>biror</a:t>
            </a:r>
            <a:r>
              <a:rPr lang="ru-RU" sz="2400" dirty="0"/>
              <a:t> </a:t>
            </a:r>
            <a:r>
              <a:rPr lang="ru-RU" sz="2400" dirty="0" err="1"/>
              <a:t>tekislikda</a:t>
            </a:r>
            <a:r>
              <a:rPr lang="ru-RU" sz="2400" dirty="0"/>
              <a:t> </a:t>
            </a:r>
            <a:r>
              <a:rPr lang="ru-RU" sz="2400" dirty="0" err="1"/>
              <a:t>yotgan</a:t>
            </a:r>
            <a:r>
              <a:rPr lang="ru-RU" sz="2400" dirty="0"/>
              <a:t> </a:t>
            </a:r>
            <a:r>
              <a:rPr lang="ru-RU" sz="2400" dirty="0" err="1"/>
              <a:t>tekis</a:t>
            </a:r>
            <a:r>
              <a:rPr lang="ru-RU" sz="2400" dirty="0"/>
              <a:t> </a:t>
            </a:r>
            <a:r>
              <a:rPr lang="ru-RU" sz="2400" dirty="0" err="1"/>
              <a:t>egri</a:t>
            </a:r>
            <a:r>
              <a:rPr lang="ru-RU" sz="2400" dirty="0"/>
              <a:t> </a:t>
            </a:r>
            <a:r>
              <a:rPr lang="ru-RU" sz="2400" dirty="0" err="1"/>
              <a:t>chizi</a:t>
            </a:r>
            <a:r>
              <a:rPr lang="uz-Cyrl-UZ" sz="2400" dirty="0"/>
              <a:t>q</a:t>
            </a:r>
            <a:r>
              <a:rPr lang="ru-RU" sz="2400" dirty="0" err="1"/>
              <a:t>ning</a:t>
            </a:r>
            <a:r>
              <a:rPr lang="ru-RU" sz="2400" dirty="0"/>
              <a:t> </a:t>
            </a:r>
            <a:r>
              <a:rPr lang="ru-RU" sz="2400" dirty="0" err="1"/>
              <a:t>proektsiyalarini</a:t>
            </a:r>
            <a:r>
              <a:rPr lang="ru-RU" sz="2400" dirty="0"/>
              <a:t> </a:t>
            </a:r>
            <a:r>
              <a:rPr lang="ru-RU" sz="2400" dirty="0" err="1"/>
              <a:t>yasash</a:t>
            </a:r>
            <a:r>
              <a:rPr lang="ru-RU" sz="2400" dirty="0"/>
              <a:t> </a:t>
            </a:r>
            <a:r>
              <a:rPr lang="ru-RU" sz="2400" dirty="0" err="1"/>
              <a:t>uchun</a:t>
            </a:r>
            <a:r>
              <a:rPr lang="ru-RU" sz="2400" dirty="0"/>
              <a:t>, </a:t>
            </a:r>
            <a:r>
              <a:rPr lang="ru-RU" sz="2400" dirty="0" err="1"/>
              <a:t>berilgan</a:t>
            </a:r>
            <a:r>
              <a:rPr lang="ru-RU" sz="2400" dirty="0"/>
              <a:t> </a:t>
            </a:r>
            <a:r>
              <a:rPr lang="ru-RU" sz="2400" dirty="0" err="1"/>
              <a:t>tekislikni</a:t>
            </a:r>
            <a:r>
              <a:rPr lang="ru-RU" sz="2400" dirty="0"/>
              <a:t> </a:t>
            </a:r>
            <a:r>
              <a:rPr lang="ru-RU" sz="2400" dirty="0" err="1"/>
              <a:t>uning</a:t>
            </a:r>
            <a:r>
              <a:rPr lang="ru-RU" sz="2400" dirty="0"/>
              <a:t> </a:t>
            </a:r>
            <a:r>
              <a:rPr lang="ru-RU" sz="2400" dirty="0" err="1"/>
              <a:t>izlaridan</a:t>
            </a:r>
            <a:r>
              <a:rPr lang="ru-RU" sz="2400" dirty="0"/>
              <a:t> </a:t>
            </a:r>
            <a:r>
              <a:rPr lang="ru-RU" sz="2400" dirty="0" err="1"/>
              <a:t>biri</a:t>
            </a:r>
            <a:r>
              <a:rPr lang="ru-RU" sz="2400" dirty="0"/>
              <a:t> </a:t>
            </a:r>
            <a:r>
              <a:rPr lang="ru-RU" sz="2400" dirty="0" err="1"/>
              <a:t>atrofida</a:t>
            </a:r>
            <a:r>
              <a:rPr lang="ru-RU" sz="2400" dirty="0"/>
              <a:t> </a:t>
            </a:r>
            <a:r>
              <a:rPr lang="ru-RU" sz="2400" dirty="0" err="1"/>
              <a:t>aylantirib</a:t>
            </a:r>
            <a:r>
              <a:rPr lang="ru-RU" sz="2400" dirty="0"/>
              <a:t>, </a:t>
            </a:r>
            <a:r>
              <a:rPr lang="ru-RU" sz="2400" dirty="0" err="1"/>
              <a:t>proektsiya</a:t>
            </a:r>
            <a:r>
              <a:rPr lang="ru-RU" sz="2400" dirty="0"/>
              <a:t> </a:t>
            </a:r>
            <a:r>
              <a:rPr lang="ru-RU" sz="2400" dirty="0" err="1"/>
              <a:t>tekisliklaridan</a:t>
            </a:r>
            <a:r>
              <a:rPr lang="ru-RU" sz="2400" dirty="0"/>
              <a:t> </a:t>
            </a:r>
            <a:r>
              <a:rPr lang="ru-RU" sz="2400" dirty="0" err="1"/>
              <a:t>biriga</a:t>
            </a:r>
            <a:r>
              <a:rPr lang="ru-RU" sz="2400" dirty="0"/>
              <a:t> </a:t>
            </a:r>
            <a:r>
              <a:rPr lang="ru-RU" sz="2400" dirty="0" err="1"/>
              <a:t>jipslashtirish</a:t>
            </a:r>
            <a:r>
              <a:rPr lang="ru-RU" sz="2400" dirty="0"/>
              <a:t>, </a:t>
            </a:r>
            <a:r>
              <a:rPr lang="ru-RU" sz="2400" dirty="0" err="1"/>
              <a:t>shundan</a:t>
            </a:r>
            <a:r>
              <a:rPr lang="ru-RU" sz="2400" dirty="0"/>
              <a:t> </a:t>
            </a:r>
            <a:r>
              <a:rPr lang="ru-RU" sz="2400" dirty="0" err="1"/>
              <a:t>keyin</a:t>
            </a:r>
            <a:r>
              <a:rPr lang="ru-RU" sz="2400" dirty="0"/>
              <a:t> </a:t>
            </a:r>
            <a:r>
              <a:rPr lang="ru-RU" sz="2400" dirty="0" err="1"/>
              <a:t>esa</a:t>
            </a:r>
            <a:r>
              <a:rPr lang="ru-RU" sz="2400" dirty="0"/>
              <a:t> </a:t>
            </a:r>
            <a:r>
              <a:rPr lang="ru-RU" sz="2400" dirty="0" err="1"/>
              <a:t>bu</a:t>
            </a:r>
            <a:r>
              <a:rPr lang="ru-RU" sz="2400" dirty="0"/>
              <a:t> </a:t>
            </a:r>
            <a:r>
              <a:rPr lang="ru-RU" sz="2400" dirty="0" err="1"/>
              <a:t>tekislikda</a:t>
            </a:r>
            <a:r>
              <a:rPr lang="ru-RU" sz="2400" dirty="0"/>
              <a:t> </a:t>
            </a:r>
            <a:r>
              <a:rPr lang="ru-RU" sz="2400" dirty="0" err="1"/>
              <a:t>egri</a:t>
            </a:r>
            <a:r>
              <a:rPr lang="ru-RU" sz="2400" dirty="0"/>
              <a:t> </a:t>
            </a:r>
            <a:r>
              <a:rPr lang="ru-RU" sz="2400" dirty="0" err="1"/>
              <a:t>chizi</a:t>
            </a:r>
            <a:r>
              <a:rPr lang="uz-Cyrl-UZ" sz="2400" dirty="0"/>
              <a:t>q</a:t>
            </a:r>
            <a:r>
              <a:rPr lang="ru-RU" sz="2400" dirty="0" err="1"/>
              <a:t>ning</a:t>
            </a:r>
            <a:r>
              <a:rPr lang="ru-RU" sz="2400" dirty="0"/>
              <a:t> </a:t>
            </a:r>
            <a:r>
              <a:rPr lang="uz-Cyrl-UZ" sz="2400" dirty="0"/>
              <a:t>h</a:t>
            </a:r>
            <a:r>
              <a:rPr lang="ru-RU" sz="2400" dirty="0"/>
              <a:t>a</a:t>
            </a:r>
            <a:r>
              <a:rPr lang="uz-Cyrl-UZ" sz="2400" dirty="0"/>
              <a:t>q</a:t>
            </a:r>
            <a:r>
              <a:rPr lang="ru-RU" sz="2400" dirty="0"/>
              <a:t>i</a:t>
            </a:r>
            <a:r>
              <a:rPr lang="uz-Cyrl-UZ" sz="2400" dirty="0"/>
              <a:t>q</a:t>
            </a:r>
            <a:r>
              <a:rPr lang="ru-RU" sz="2400" dirty="0" err="1"/>
              <a:t>iy</a:t>
            </a:r>
            <a:r>
              <a:rPr lang="ru-RU" sz="2400" dirty="0"/>
              <a:t> k</a:t>
            </a:r>
            <a:r>
              <a:rPr lang="uz-Cyrl-UZ" sz="2400" dirty="0"/>
              <a:t>o’</a:t>
            </a:r>
            <a:r>
              <a:rPr lang="ru-RU" sz="2400" dirty="0" err="1"/>
              <a:t>rinishini</a:t>
            </a:r>
            <a:r>
              <a:rPr lang="ru-RU" sz="2400" dirty="0"/>
              <a:t> </a:t>
            </a:r>
            <a:r>
              <a:rPr lang="ru-RU" sz="2400" dirty="0" err="1"/>
              <a:t>yasash</a:t>
            </a:r>
            <a:r>
              <a:rPr lang="ru-RU" sz="2400" dirty="0"/>
              <a:t> 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tekislikni</a:t>
            </a:r>
            <a:r>
              <a:rPr lang="ru-RU" sz="2400" dirty="0"/>
              <a:t> </a:t>
            </a:r>
            <a:r>
              <a:rPr lang="ru-RU" sz="2400" dirty="0" err="1"/>
              <a:t>undagi</a:t>
            </a:r>
            <a:r>
              <a:rPr lang="ru-RU" sz="2400" dirty="0"/>
              <a:t> </a:t>
            </a:r>
            <a:r>
              <a:rPr lang="ru-RU" sz="2400" dirty="0" err="1"/>
              <a:t>egri</a:t>
            </a:r>
            <a:r>
              <a:rPr lang="ru-RU" sz="2400" dirty="0"/>
              <a:t> </a:t>
            </a:r>
            <a:r>
              <a:rPr lang="ru-RU" sz="2400" dirty="0" err="1"/>
              <a:t>chizi</a:t>
            </a:r>
            <a:r>
              <a:rPr lang="uz-Cyrl-UZ" sz="2400" dirty="0"/>
              <a:t>q </a:t>
            </a:r>
            <a:r>
              <a:rPr lang="ru-RU" sz="2400" dirty="0" err="1"/>
              <a:t>bilan</a:t>
            </a:r>
            <a:r>
              <a:rPr lang="ru-RU" sz="2400" dirty="0"/>
              <a:t> </a:t>
            </a:r>
            <a:r>
              <a:rPr lang="ru-RU" sz="2400" dirty="0" err="1"/>
              <a:t>birga</a:t>
            </a:r>
            <a:r>
              <a:rPr lang="ru-RU" sz="2400" dirty="0"/>
              <a:t> </a:t>
            </a:r>
            <a:r>
              <a:rPr lang="ru-RU" sz="2400" dirty="0" err="1"/>
              <a:t>asl</a:t>
            </a:r>
            <a:r>
              <a:rPr lang="ru-RU" sz="2400" dirty="0"/>
              <a:t> </a:t>
            </a:r>
            <a:r>
              <a:rPr lang="ru-RU" sz="2400" dirty="0" err="1"/>
              <a:t>vaziyatiga</a:t>
            </a:r>
            <a:r>
              <a:rPr lang="ru-RU" sz="2400" dirty="0"/>
              <a:t> </a:t>
            </a:r>
            <a:r>
              <a:rPr lang="ru-RU" sz="2400" dirty="0" err="1"/>
              <a:t>keltirish</a:t>
            </a:r>
            <a:r>
              <a:rPr lang="ru-RU" sz="2400" dirty="0"/>
              <a:t> </a:t>
            </a:r>
            <a:r>
              <a:rPr lang="ru-RU" sz="2400" dirty="0" err="1"/>
              <a:t>kerak</a:t>
            </a:r>
            <a:r>
              <a:rPr lang="uz-Cyrl-UZ" sz="2400" dirty="0"/>
              <a:t>.</a:t>
            </a: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672166"/>
            <a:ext cx="3768793" cy="3917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27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3371" y="476672"/>
            <a:ext cx="8298668" cy="15696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400" dirty="0" err="1"/>
              <a:t>Endi</a:t>
            </a:r>
            <a:r>
              <a:rPr lang="ru-RU" sz="2400" dirty="0"/>
              <a:t>, </a:t>
            </a:r>
            <a:r>
              <a:rPr lang="ru-RU" sz="2400" dirty="0" err="1"/>
              <a:t>tekis</a:t>
            </a:r>
            <a:r>
              <a:rPr lang="ru-RU" sz="2400" dirty="0"/>
              <a:t> </a:t>
            </a:r>
            <a:r>
              <a:rPr lang="ru-RU" sz="2400" dirty="0" err="1"/>
              <a:t>egri</a:t>
            </a:r>
            <a:r>
              <a:rPr lang="ru-RU" sz="2400" dirty="0"/>
              <a:t> </a:t>
            </a:r>
            <a:r>
              <a:rPr lang="ru-RU" sz="2400" dirty="0" err="1"/>
              <a:t>chizi</a:t>
            </a:r>
            <a:r>
              <a:rPr lang="uz-Cyrl-UZ" sz="2400" dirty="0"/>
              <a:t>q</a:t>
            </a:r>
            <a:r>
              <a:rPr lang="ru-RU" sz="2400" dirty="0" err="1"/>
              <a:t>larga</a:t>
            </a:r>
            <a:r>
              <a:rPr lang="ru-RU" sz="2400" dirty="0"/>
              <a:t> </a:t>
            </a:r>
            <a:r>
              <a:rPr lang="ru-RU" sz="2400" dirty="0" err="1"/>
              <a:t>oid</a:t>
            </a:r>
            <a:r>
              <a:rPr lang="ru-RU" sz="2400" dirty="0"/>
              <a:t> </a:t>
            </a:r>
            <a:r>
              <a:rPr lang="ru-RU" sz="2400" dirty="0" err="1"/>
              <a:t>ba’zi</a:t>
            </a:r>
            <a:r>
              <a:rPr lang="ru-RU" sz="2400" dirty="0"/>
              <a:t> </a:t>
            </a:r>
            <a:r>
              <a:rPr lang="ru-RU" sz="2400" dirty="0" err="1"/>
              <a:t>nu</a:t>
            </a:r>
            <a:r>
              <a:rPr lang="uz-Cyrl-UZ" sz="2400" dirty="0"/>
              <a:t>q</a:t>
            </a:r>
            <a:r>
              <a:rPr lang="ru-RU" sz="2400" dirty="0" err="1"/>
              <a:t>talar</a:t>
            </a:r>
            <a:r>
              <a:rPr lang="ru-RU" sz="2400" dirty="0"/>
              <a:t> </a:t>
            </a:r>
            <a:r>
              <a:rPr lang="ru-RU" sz="2400" dirty="0" err="1"/>
              <a:t>ustida</a:t>
            </a:r>
            <a:r>
              <a:rPr lang="ru-RU" sz="2400" dirty="0"/>
              <a:t> t</a:t>
            </a:r>
            <a:r>
              <a:rPr lang="uz-Cyrl-UZ" sz="2400" dirty="0"/>
              <a:t>o’</a:t>
            </a:r>
            <a:r>
              <a:rPr lang="ru-RU" sz="2400" dirty="0" err="1"/>
              <a:t>xtalamiz</a:t>
            </a:r>
            <a:r>
              <a:rPr lang="ru-RU" sz="2400" dirty="0"/>
              <a:t>. </a:t>
            </a:r>
            <a:r>
              <a:rPr lang="ru-RU" sz="2400" dirty="0" err="1"/>
              <a:t>Bunday</a:t>
            </a:r>
            <a:r>
              <a:rPr lang="ru-RU" sz="2400" dirty="0"/>
              <a:t> </a:t>
            </a:r>
            <a:r>
              <a:rPr lang="ru-RU" sz="2400" dirty="0" err="1"/>
              <a:t>xarakterli</a:t>
            </a:r>
            <a:r>
              <a:rPr lang="ru-RU" sz="2400" dirty="0"/>
              <a:t> </a:t>
            </a:r>
            <a:r>
              <a:rPr lang="ru-RU" sz="2400" dirty="0" err="1"/>
              <a:t>nu</a:t>
            </a:r>
            <a:r>
              <a:rPr lang="uz-Cyrl-UZ" sz="2400" dirty="0"/>
              <a:t>q</a:t>
            </a:r>
            <a:r>
              <a:rPr lang="ru-RU" sz="2400" dirty="0" err="1"/>
              <a:t>talardan</a:t>
            </a:r>
            <a:r>
              <a:rPr lang="ru-RU" sz="2400" dirty="0"/>
              <a:t> </a:t>
            </a:r>
            <a:r>
              <a:rPr lang="ru-RU" sz="2400" dirty="0" err="1"/>
              <a:t>tubandagilarni</a:t>
            </a:r>
            <a:r>
              <a:rPr lang="ru-RU" sz="2400" dirty="0"/>
              <a:t> k</a:t>
            </a:r>
            <a:r>
              <a:rPr lang="uz-Cyrl-UZ" sz="2400" dirty="0"/>
              <a:t>o’</a:t>
            </a:r>
            <a:r>
              <a:rPr lang="ru-RU" sz="2400" dirty="0" err="1"/>
              <a:t>rsatib</a:t>
            </a:r>
            <a:r>
              <a:rPr lang="ru-RU" sz="2400" dirty="0"/>
              <a:t> </a:t>
            </a:r>
            <a:r>
              <a:rPr lang="uz-Cyrl-UZ" sz="2400" dirty="0"/>
              <a:t>o’</a:t>
            </a:r>
            <a:r>
              <a:rPr lang="ru-RU" sz="2400" dirty="0" err="1"/>
              <a:t>tish</a:t>
            </a:r>
            <a:r>
              <a:rPr lang="ru-RU" sz="2400" dirty="0"/>
              <a:t> </a:t>
            </a:r>
            <a:r>
              <a:rPr lang="ru-RU" sz="2400" dirty="0" err="1"/>
              <a:t>mumkin</a:t>
            </a:r>
            <a:r>
              <a:rPr lang="ru-RU" sz="2400" dirty="0"/>
              <a:t>: </a:t>
            </a:r>
            <a:r>
              <a:rPr lang="en-US" sz="2400" dirty="0" smtClean="0"/>
              <a:t>a</a:t>
            </a:r>
            <a:r>
              <a:rPr lang="ru-RU" sz="2400" dirty="0" smtClean="0"/>
              <a:t>) </a:t>
            </a:r>
            <a:r>
              <a:rPr lang="ru-RU" sz="2400" dirty="0" err="1"/>
              <a:t>bukilish</a:t>
            </a:r>
            <a:r>
              <a:rPr lang="ru-RU" sz="2400" dirty="0"/>
              <a:t> </a:t>
            </a:r>
            <a:r>
              <a:rPr lang="ru-RU" sz="2400" dirty="0" err="1"/>
              <a:t>nu</a:t>
            </a:r>
            <a:r>
              <a:rPr lang="uz-Cyrl-UZ" sz="2400" dirty="0"/>
              <a:t>q</a:t>
            </a:r>
            <a:r>
              <a:rPr lang="ru-RU" sz="2400" dirty="0" err="1" smtClean="0"/>
              <a:t>tasi</a:t>
            </a:r>
            <a:r>
              <a:rPr lang="ru-RU" sz="2400" dirty="0" smtClean="0"/>
              <a:t>,  2</a:t>
            </a:r>
            <a:r>
              <a:rPr lang="ru-RU" sz="2400" dirty="0"/>
              <a:t>) </a:t>
            </a:r>
            <a:r>
              <a:rPr lang="uz-Cyrl-UZ" sz="2400" dirty="0"/>
              <a:t>qo’</a:t>
            </a:r>
            <a:r>
              <a:rPr lang="ru-RU" sz="2400" dirty="0" err="1"/>
              <a:t>shalo</a:t>
            </a:r>
            <a:r>
              <a:rPr lang="uz-Cyrl-UZ" sz="2400" dirty="0"/>
              <a:t>q </a:t>
            </a:r>
            <a:r>
              <a:rPr lang="ru-RU" sz="2400" dirty="0" err="1"/>
              <a:t>nu</a:t>
            </a:r>
            <a:r>
              <a:rPr lang="uz-Cyrl-UZ" sz="2400" dirty="0"/>
              <a:t>q</a:t>
            </a:r>
            <a:r>
              <a:rPr lang="ru-RU" sz="2400" dirty="0" err="1" smtClean="0"/>
              <a:t>ta</a:t>
            </a:r>
            <a:r>
              <a:rPr lang="ru-RU" sz="2400" dirty="0" smtClean="0"/>
              <a:t>,  3</a:t>
            </a:r>
            <a:r>
              <a:rPr lang="ru-RU" sz="2400" dirty="0"/>
              <a:t>) </a:t>
            </a:r>
            <a:r>
              <a:rPr lang="uz-Cyrl-UZ" sz="2400" dirty="0"/>
              <a:t>q</a:t>
            </a:r>
            <a:r>
              <a:rPr lang="ru-RU" sz="2400" dirty="0" err="1"/>
              <a:t>aytish</a:t>
            </a:r>
            <a:r>
              <a:rPr lang="ru-RU" sz="2400" dirty="0"/>
              <a:t> </a:t>
            </a:r>
            <a:r>
              <a:rPr lang="ru-RU" sz="2400" dirty="0" err="1"/>
              <a:t>nu</a:t>
            </a:r>
            <a:r>
              <a:rPr lang="uz-Cyrl-UZ" sz="2400" dirty="0"/>
              <a:t>q</a:t>
            </a:r>
            <a:r>
              <a:rPr lang="ru-RU" sz="2400" dirty="0" err="1" smtClean="0"/>
              <a:t>tasi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70"/>
          <a:stretch/>
        </p:blipFill>
        <p:spPr>
          <a:xfrm>
            <a:off x="683568" y="2039048"/>
            <a:ext cx="2052228" cy="16668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6" r="28554"/>
          <a:stretch/>
        </p:blipFill>
        <p:spPr>
          <a:xfrm>
            <a:off x="3701155" y="2110862"/>
            <a:ext cx="1728192" cy="15232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8897" y="2236892"/>
            <a:ext cx="1412786" cy="133612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475656" y="3705923"/>
            <a:ext cx="59766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/>
              <a:t>Ixtiyoriy</a:t>
            </a:r>
            <a:r>
              <a:rPr lang="ru-RU" sz="2000" dirty="0"/>
              <a:t> </a:t>
            </a:r>
            <a:r>
              <a:rPr lang="ru-RU" sz="2000" dirty="0" err="1"/>
              <a:t>tekis</a:t>
            </a:r>
            <a:r>
              <a:rPr lang="ru-RU" sz="2000" dirty="0"/>
              <a:t> </a:t>
            </a:r>
            <a:r>
              <a:rPr lang="ru-RU" sz="2000" dirty="0" err="1"/>
              <a:t>egri</a:t>
            </a:r>
            <a:r>
              <a:rPr lang="ru-RU" sz="2000" dirty="0"/>
              <a:t> </a:t>
            </a:r>
            <a:r>
              <a:rPr lang="ru-RU" sz="2000" dirty="0" err="1"/>
              <a:t>chizi</a:t>
            </a:r>
            <a:r>
              <a:rPr lang="uz-Cyrl-UZ" sz="2000" dirty="0"/>
              <a:t>q</a:t>
            </a:r>
            <a:r>
              <a:rPr lang="ru-RU" sz="2000" dirty="0" err="1"/>
              <a:t>ning</a:t>
            </a:r>
            <a:r>
              <a:rPr lang="ru-RU" sz="2000" dirty="0"/>
              <a:t> </a:t>
            </a:r>
            <a:r>
              <a:rPr lang="uz-Cyrl-UZ" sz="2000" dirty="0"/>
              <a:t>h</a:t>
            </a:r>
            <a:r>
              <a:rPr lang="ru-RU" sz="2000" dirty="0"/>
              <a:t>a</a:t>
            </a:r>
            <a:r>
              <a:rPr lang="uz-Cyrl-UZ" sz="2000" dirty="0"/>
              <a:t>q</a:t>
            </a:r>
            <a:r>
              <a:rPr lang="ru-RU" sz="2000" dirty="0"/>
              <a:t>i</a:t>
            </a:r>
            <a:r>
              <a:rPr lang="uz-Cyrl-UZ" sz="2000" dirty="0"/>
              <a:t>q</a:t>
            </a:r>
            <a:r>
              <a:rPr lang="ru-RU" sz="2000" dirty="0" err="1"/>
              <a:t>iy</a:t>
            </a:r>
            <a:r>
              <a:rPr lang="ru-RU" sz="2000" dirty="0"/>
              <a:t> </a:t>
            </a:r>
            <a:r>
              <a:rPr lang="ru-RU" sz="2000" dirty="0" err="1"/>
              <a:t>uzunligini</a:t>
            </a:r>
            <a:r>
              <a:rPr lang="ru-RU" sz="2000" dirty="0"/>
              <a:t> </a:t>
            </a:r>
            <a:r>
              <a:rPr lang="ru-RU" sz="2000" dirty="0" err="1"/>
              <a:t>yasash</a:t>
            </a:r>
            <a:endParaRPr lang="ru-RU" sz="20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353" y="4437112"/>
            <a:ext cx="5242182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52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764704"/>
            <a:ext cx="777686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Q</a:t>
            </a:r>
            <a:r>
              <a:rPr lang="ru-RU" dirty="0" err="1"/>
              <a:t>onuniy</a:t>
            </a:r>
            <a:r>
              <a:rPr lang="ru-RU" dirty="0"/>
              <a:t> </a:t>
            </a:r>
            <a:r>
              <a:rPr lang="ru-RU" dirty="0" err="1"/>
              <a:t>tekis</a:t>
            </a:r>
            <a:r>
              <a:rPr lang="ru-RU" dirty="0"/>
              <a:t> </a:t>
            </a:r>
            <a:r>
              <a:rPr lang="ru-RU" dirty="0" err="1"/>
              <a:t>egri</a:t>
            </a:r>
            <a:r>
              <a:rPr lang="ru-RU" dirty="0"/>
              <a:t> </a:t>
            </a:r>
            <a:r>
              <a:rPr lang="ru-RU" dirty="0" err="1"/>
              <a:t>chizi</a:t>
            </a:r>
            <a:r>
              <a:rPr lang="uz-Cyrl-UZ" dirty="0"/>
              <a:t>q</a:t>
            </a:r>
            <a:r>
              <a:rPr lang="ru-RU" dirty="0" err="1"/>
              <a:t>lardan</a:t>
            </a:r>
            <a:r>
              <a:rPr lang="ru-RU" dirty="0"/>
              <a:t> </a:t>
            </a:r>
            <a:r>
              <a:rPr lang="ru-RU" dirty="0" err="1"/>
              <a:t>konus</a:t>
            </a:r>
            <a:r>
              <a:rPr lang="ru-RU" dirty="0"/>
              <a:t> </a:t>
            </a:r>
            <a:r>
              <a:rPr lang="ru-RU" dirty="0" err="1"/>
              <a:t>kesimlari</a:t>
            </a:r>
            <a:r>
              <a:rPr lang="ru-RU" dirty="0"/>
              <a:t> </a:t>
            </a:r>
            <a:r>
              <a:rPr lang="ru-RU" dirty="0" err="1"/>
              <a:t>deb</a:t>
            </a:r>
            <a:r>
              <a:rPr lang="ru-RU" dirty="0"/>
              <a:t> </a:t>
            </a:r>
            <a:r>
              <a:rPr lang="ru-RU" dirty="0" err="1"/>
              <a:t>ataladigan</a:t>
            </a:r>
            <a:r>
              <a:rPr lang="ru-RU" dirty="0"/>
              <a:t> </a:t>
            </a:r>
            <a:r>
              <a:rPr lang="ru-RU" dirty="0" err="1"/>
              <a:t>egri</a:t>
            </a:r>
            <a:r>
              <a:rPr lang="ru-RU" dirty="0"/>
              <a:t> </a:t>
            </a:r>
            <a:r>
              <a:rPr lang="ru-RU" dirty="0" err="1"/>
              <a:t>chizi</a:t>
            </a:r>
            <a:r>
              <a:rPr lang="uz-Cyrl-UZ" dirty="0"/>
              <a:t>q</a:t>
            </a:r>
            <a:r>
              <a:rPr lang="ru-RU" dirty="0" err="1"/>
              <a:t>lar</a:t>
            </a:r>
            <a:r>
              <a:rPr lang="ru-RU" dirty="0"/>
              <a:t> </a:t>
            </a:r>
            <a:r>
              <a:rPr lang="ru-RU" dirty="0" err="1"/>
              <a:t>injenerlik</a:t>
            </a:r>
            <a:r>
              <a:rPr lang="ru-RU" dirty="0"/>
              <a:t> </a:t>
            </a:r>
            <a:r>
              <a:rPr lang="ru-RU" dirty="0" err="1"/>
              <a:t>praktikasida</a:t>
            </a:r>
            <a:r>
              <a:rPr lang="ru-RU" dirty="0"/>
              <a:t> </a:t>
            </a:r>
            <a:r>
              <a:rPr lang="ru-RU" dirty="0" err="1"/>
              <a:t>kupro</a:t>
            </a:r>
            <a:r>
              <a:rPr lang="uz-Cyrl-UZ" dirty="0"/>
              <a:t>q </a:t>
            </a:r>
            <a:r>
              <a:rPr lang="ru-RU" dirty="0" err="1"/>
              <a:t>tar</a:t>
            </a:r>
            <a:r>
              <a:rPr lang="uz-Cyrl-UZ" dirty="0"/>
              <a:t>q</a:t>
            </a:r>
            <a:r>
              <a:rPr lang="ru-RU" dirty="0" err="1"/>
              <a:t>algan</a:t>
            </a:r>
            <a:r>
              <a:rPr lang="ru-RU" dirty="0"/>
              <a:t>. </a:t>
            </a:r>
            <a:r>
              <a:rPr lang="ru-RU" dirty="0" err="1"/>
              <a:t>Aylana</a:t>
            </a:r>
            <a:r>
              <a:rPr lang="ru-RU" dirty="0"/>
              <a:t>, </a:t>
            </a:r>
            <a:r>
              <a:rPr lang="ru-RU" dirty="0" err="1"/>
              <a:t>ellips</a:t>
            </a:r>
            <a:r>
              <a:rPr lang="ru-RU" dirty="0"/>
              <a:t>, </a:t>
            </a:r>
            <a:r>
              <a:rPr lang="ru-RU" dirty="0" err="1"/>
              <a:t>parabola</a:t>
            </a:r>
            <a:r>
              <a:rPr lang="ru-RU" dirty="0"/>
              <a:t> </a:t>
            </a:r>
            <a:r>
              <a:rPr lang="ru-RU" dirty="0" err="1"/>
              <a:t>va</a:t>
            </a:r>
            <a:r>
              <a:rPr lang="ru-RU" dirty="0"/>
              <a:t> </a:t>
            </a:r>
            <a:r>
              <a:rPr lang="ru-RU" dirty="0" err="1"/>
              <a:t>giperbola</a:t>
            </a:r>
            <a:r>
              <a:rPr lang="ru-RU" dirty="0"/>
              <a:t> </a:t>
            </a:r>
            <a:r>
              <a:rPr lang="ru-RU" dirty="0" err="1"/>
              <a:t>konus</a:t>
            </a:r>
            <a:r>
              <a:rPr lang="ru-RU" dirty="0"/>
              <a:t> </a:t>
            </a:r>
            <a:r>
              <a:rPr lang="ru-RU" dirty="0" err="1"/>
              <a:t>kesimlari</a:t>
            </a:r>
            <a:r>
              <a:rPr lang="ru-RU" dirty="0"/>
              <a:t> </a:t>
            </a:r>
            <a:r>
              <a:rPr lang="ru-RU" dirty="0" err="1"/>
              <a:t>deb</a:t>
            </a:r>
            <a:r>
              <a:rPr lang="ru-RU" dirty="0"/>
              <a:t> </a:t>
            </a:r>
            <a:r>
              <a:rPr lang="ru-RU" dirty="0" err="1"/>
              <a:t>ataladi</a:t>
            </a:r>
            <a:r>
              <a:rPr lang="ru-RU" dirty="0"/>
              <a:t>, </a:t>
            </a:r>
            <a:r>
              <a:rPr lang="ru-RU" dirty="0" err="1"/>
              <a:t>chunki</a:t>
            </a:r>
            <a:r>
              <a:rPr lang="ru-RU" dirty="0"/>
              <a:t> </a:t>
            </a:r>
            <a:r>
              <a:rPr lang="ru-RU" dirty="0" err="1"/>
              <a:t>ikkinchi</a:t>
            </a:r>
            <a:r>
              <a:rPr lang="ru-RU" dirty="0"/>
              <a:t> </a:t>
            </a:r>
            <a:r>
              <a:rPr lang="ru-RU" dirty="0" err="1"/>
              <a:t>tartibli</a:t>
            </a:r>
            <a:r>
              <a:rPr lang="ru-RU" dirty="0"/>
              <a:t> </a:t>
            </a:r>
            <a:r>
              <a:rPr lang="ru-RU" dirty="0" err="1"/>
              <a:t>bu</a:t>
            </a:r>
            <a:r>
              <a:rPr lang="ru-RU" dirty="0"/>
              <a:t> </a:t>
            </a:r>
            <a:r>
              <a:rPr lang="ru-RU" dirty="0" err="1"/>
              <a:t>egri</a:t>
            </a:r>
            <a:r>
              <a:rPr lang="ru-RU" dirty="0"/>
              <a:t> </a:t>
            </a:r>
            <a:r>
              <a:rPr lang="ru-RU" dirty="0" err="1"/>
              <a:t>chizi</a:t>
            </a:r>
            <a:r>
              <a:rPr lang="uz-Cyrl-UZ" dirty="0"/>
              <a:t>q</a:t>
            </a:r>
            <a:r>
              <a:rPr lang="ru-RU" dirty="0" err="1"/>
              <a:t>lar</a:t>
            </a:r>
            <a:r>
              <a:rPr lang="ru-RU" dirty="0"/>
              <a:t> t</a:t>
            </a:r>
            <a:r>
              <a:rPr lang="uz-Cyrl-UZ" dirty="0"/>
              <a:t>o’g’</a:t>
            </a:r>
            <a:r>
              <a:rPr lang="ru-RU" dirty="0" err="1"/>
              <a:t>ri</a:t>
            </a:r>
            <a:r>
              <a:rPr lang="ru-RU" dirty="0"/>
              <a:t> </a:t>
            </a:r>
            <a:r>
              <a:rPr lang="ru-RU" dirty="0" err="1"/>
              <a:t>doiraviy</a:t>
            </a:r>
            <a:r>
              <a:rPr lang="ru-RU" dirty="0"/>
              <a:t> </a:t>
            </a:r>
            <a:r>
              <a:rPr lang="ru-RU" dirty="0" err="1"/>
              <a:t>konus</a:t>
            </a:r>
            <a:r>
              <a:rPr lang="ru-RU" dirty="0"/>
              <a:t> (</a:t>
            </a:r>
            <a:r>
              <a:rPr lang="ru-RU" dirty="0" err="1"/>
              <a:t>aylanish</a:t>
            </a:r>
            <a:r>
              <a:rPr lang="ru-RU" dirty="0"/>
              <a:t> </a:t>
            </a:r>
            <a:r>
              <a:rPr lang="ru-RU" dirty="0" err="1"/>
              <a:t>konusining</a:t>
            </a:r>
            <a:r>
              <a:rPr lang="ru-RU" dirty="0"/>
              <a:t>) </a:t>
            </a:r>
            <a:r>
              <a:rPr lang="ru-RU" dirty="0" err="1"/>
              <a:t>tekislik</a:t>
            </a:r>
            <a:r>
              <a:rPr lang="ru-RU" dirty="0"/>
              <a:t> </a:t>
            </a:r>
            <a:r>
              <a:rPr lang="ru-RU" dirty="0" err="1"/>
              <a:t>bilan</a:t>
            </a:r>
            <a:r>
              <a:rPr lang="ru-RU" dirty="0"/>
              <a:t> </a:t>
            </a:r>
            <a:r>
              <a:rPr lang="ru-RU" dirty="0" err="1"/>
              <a:t>kesilishidan</a:t>
            </a:r>
            <a:r>
              <a:rPr lang="ru-RU" dirty="0"/>
              <a:t> </a:t>
            </a:r>
            <a:r>
              <a:rPr lang="uz-Cyrl-UZ" dirty="0"/>
              <a:t>h</a:t>
            </a:r>
            <a:r>
              <a:rPr lang="ru-RU" dirty="0" err="1"/>
              <a:t>osil</a:t>
            </a:r>
            <a:r>
              <a:rPr lang="ru-RU" dirty="0"/>
              <a:t> </a:t>
            </a:r>
            <a:r>
              <a:rPr lang="uz-Cyrl-UZ" dirty="0"/>
              <a:t>q</a:t>
            </a:r>
            <a:r>
              <a:rPr lang="ru-RU" dirty="0" err="1"/>
              <a:t>ilinishi</a:t>
            </a:r>
            <a:r>
              <a:rPr lang="ru-RU" dirty="0"/>
              <a:t> </a:t>
            </a:r>
            <a:r>
              <a:rPr lang="ru-RU" dirty="0" err="1"/>
              <a:t>mumkin</a:t>
            </a:r>
            <a:r>
              <a:rPr lang="uz-Cyrl-UZ" dirty="0"/>
              <a:t>. </a:t>
            </a:r>
            <a:r>
              <a:rPr lang="ru-RU" dirty="0" err="1"/>
              <a:t>Texnikada</a:t>
            </a:r>
            <a:r>
              <a:rPr lang="ru-RU" dirty="0"/>
              <a:t> </a:t>
            </a:r>
            <a:r>
              <a:rPr lang="ru-RU" dirty="0" err="1"/>
              <a:t>kupro</a:t>
            </a:r>
            <a:r>
              <a:rPr lang="uz-Cyrl-UZ" dirty="0"/>
              <a:t>q </a:t>
            </a:r>
            <a:r>
              <a:rPr lang="ru-RU" dirty="0" err="1"/>
              <a:t>tar</a:t>
            </a:r>
            <a:r>
              <a:rPr lang="uz-Cyrl-UZ" dirty="0"/>
              <a:t>q</a:t>
            </a:r>
            <a:r>
              <a:rPr lang="ru-RU" dirty="0" err="1"/>
              <a:t>algan</a:t>
            </a:r>
            <a:r>
              <a:rPr lang="ru-RU" dirty="0"/>
              <a:t> </a:t>
            </a:r>
            <a:r>
              <a:rPr lang="ru-RU" dirty="0" err="1"/>
              <a:t>bosh</a:t>
            </a:r>
            <a:r>
              <a:rPr lang="uz-Cyrl-UZ" dirty="0"/>
              <a:t>q</a:t>
            </a:r>
            <a:r>
              <a:rPr lang="ru-RU" dirty="0"/>
              <a:t>a </a:t>
            </a:r>
            <a:r>
              <a:rPr lang="uz-Cyrl-UZ" dirty="0"/>
              <a:t>q</a:t>
            </a:r>
            <a:r>
              <a:rPr lang="ru-RU" dirty="0" err="1"/>
              <a:t>onuniy</a:t>
            </a:r>
            <a:r>
              <a:rPr lang="ru-RU" dirty="0"/>
              <a:t> </a:t>
            </a:r>
            <a:r>
              <a:rPr lang="ru-RU" dirty="0" err="1"/>
              <a:t>tekis</a:t>
            </a:r>
            <a:r>
              <a:rPr lang="ru-RU" dirty="0"/>
              <a:t> </a:t>
            </a:r>
            <a:r>
              <a:rPr lang="ru-RU" dirty="0" err="1"/>
              <a:t>egri</a:t>
            </a:r>
            <a:r>
              <a:rPr lang="ru-RU" dirty="0"/>
              <a:t> </a:t>
            </a:r>
            <a:r>
              <a:rPr lang="ru-RU" dirty="0" err="1"/>
              <a:t>chizi</a:t>
            </a:r>
            <a:r>
              <a:rPr lang="uz-Cyrl-UZ" dirty="0"/>
              <a:t>q</a:t>
            </a:r>
            <a:r>
              <a:rPr lang="ru-RU" dirty="0" err="1"/>
              <a:t>lardan</a:t>
            </a:r>
            <a:r>
              <a:rPr lang="ru-RU" dirty="0"/>
              <a:t> </a:t>
            </a:r>
            <a:r>
              <a:rPr lang="ru-RU" dirty="0" err="1"/>
              <a:t>sinusoidani</a:t>
            </a:r>
            <a:r>
              <a:rPr lang="ru-RU" dirty="0"/>
              <a:t>, </a:t>
            </a:r>
            <a:r>
              <a:rPr lang="ru-RU" dirty="0" err="1"/>
              <a:t>Arximed</a:t>
            </a:r>
            <a:r>
              <a:rPr lang="ru-RU" dirty="0"/>
              <a:t> </a:t>
            </a:r>
            <a:r>
              <a:rPr lang="ru-RU" dirty="0" err="1"/>
              <a:t>spiralini</a:t>
            </a:r>
            <a:r>
              <a:rPr lang="ru-RU" dirty="0"/>
              <a:t>, </a:t>
            </a:r>
            <a:r>
              <a:rPr lang="ru-RU" dirty="0" err="1"/>
              <a:t>logarifmik</a:t>
            </a:r>
            <a:r>
              <a:rPr lang="ru-RU" dirty="0"/>
              <a:t> </a:t>
            </a:r>
            <a:r>
              <a:rPr lang="ru-RU" dirty="0" err="1"/>
              <a:t>spiralni</a:t>
            </a:r>
            <a:r>
              <a:rPr lang="ru-RU" dirty="0"/>
              <a:t>, </a:t>
            </a:r>
            <a:r>
              <a:rPr lang="ru-RU" dirty="0" err="1"/>
              <a:t>zvolventani</a:t>
            </a:r>
            <a:r>
              <a:rPr lang="ru-RU" dirty="0"/>
              <a:t>, </a:t>
            </a:r>
            <a:r>
              <a:rPr lang="ru-RU" dirty="0" err="1"/>
              <a:t>tsikloida</a:t>
            </a:r>
            <a:r>
              <a:rPr lang="ru-RU" dirty="0"/>
              <a:t> </a:t>
            </a:r>
            <a:r>
              <a:rPr lang="ru-RU" dirty="0" err="1"/>
              <a:t>va</a:t>
            </a:r>
            <a:r>
              <a:rPr lang="ru-RU" dirty="0"/>
              <a:t> </a:t>
            </a:r>
            <a:r>
              <a:rPr lang="ru-RU" dirty="0" err="1"/>
              <a:t>bosh</a:t>
            </a:r>
            <a:r>
              <a:rPr lang="uz-Cyrl-UZ" dirty="0"/>
              <a:t>q</a:t>
            </a:r>
            <a:r>
              <a:rPr lang="ru-RU" dirty="0" err="1"/>
              <a:t>alarni</a:t>
            </a:r>
            <a:r>
              <a:rPr lang="ru-RU" dirty="0"/>
              <a:t> </a:t>
            </a:r>
            <a:r>
              <a:rPr lang="ru-RU" dirty="0" err="1"/>
              <a:t>kursatish</a:t>
            </a:r>
            <a:r>
              <a:rPr lang="ru-RU" dirty="0"/>
              <a:t> </a:t>
            </a:r>
            <a:r>
              <a:rPr lang="ru-RU" dirty="0" err="1"/>
              <a:t>mumkin</a:t>
            </a:r>
            <a:r>
              <a:rPr lang="ru-RU" dirty="0"/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16"/>
          <a:stretch/>
        </p:blipFill>
        <p:spPr>
          <a:xfrm>
            <a:off x="4716016" y="3140968"/>
            <a:ext cx="4000500" cy="22431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417"/>
          <a:stretch/>
        </p:blipFill>
        <p:spPr>
          <a:xfrm>
            <a:off x="639866" y="3501008"/>
            <a:ext cx="4000500" cy="1983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79712" y="489541"/>
            <a:ext cx="48245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/>
              <a:t>FAZOVIY EGRI CHIZIQLAR 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07604" y="1124744"/>
            <a:ext cx="67687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/>
              <a:t>Hamma</a:t>
            </a:r>
            <a:r>
              <a:rPr lang="en-US" sz="2000" dirty="0"/>
              <a:t> </a:t>
            </a:r>
            <a:r>
              <a:rPr lang="en-US" sz="2000" dirty="0" err="1"/>
              <a:t>nuqtalari</a:t>
            </a:r>
            <a:r>
              <a:rPr lang="en-US" sz="2000" dirty="0"/>
              <a:t> </a:t>
            </a:r>
            <a:r>
              <a:rPr lang="en-US" sz="2000" dirty="0" err="1"/>
              <a:t>bitta</a:t>
            </a:r>
            <a:r>
              <a:rPr lang="en-US" sz="2000" dirty="0"/>
              <a:t> </a:t>
            </a:r>
            <a:r>
              <a:rPr lang="en-US" sz="2000" dirty="0" err="1"/>
              <a:t>tekislikda</a:t>
            </a:r>
            <a:r>
              <a:rPr lang="en-US" sz="2000" dirty="0"/>
              <a:t> </a:t>
            </a:r>
            <a:r>
              <a:rPr lang="en-US" sz="2000" dirty="0" err="1"/>
              <a:t>yotmagan</a:t>
            </a:r>
            <a:r>
              <a:rPr lang="en-US" sz="2000" dirty="0"/>
              <a:t> </a:t>
            </a:r>
            <a:r>
              <a:rPr lang="en-US" sz="2000" dirty="0" err="1"/>
              <a:t>egri</a:t>
            </a:r>
            <a:r>
              <a:rPr lang="en-US" sz="2000" dirty="0"/>
              <a:t> </a:t>
            </a:r>
            <a:r>
              <a:rPr lang="en-US" sz="2000" dirty="0" err="1"/>
              <a:t>chiziq</a:t>
            </a:r>
            <a:r>
              <a:rPr lang="en-US" sz="2000" dirty="0"/>
              <a:t> </a:t>
            </a:r>
            <a:r>
              <a:rPr lang="en-US" sz="2000" b="1" dirty="0" err="1"/>
              <a:t>fazoviy</a:t>
            </a:r>
            <a:r>
              <a:rPr lang="en-US" sz="2000" b="1" dirty="0"/>
              <a:t> </a:t>
            </a:r>
            <a:r>
              <a:rPr lang="en-US" sz="2000" b="1" dirty="0" err="1"/>
              <a:t>egri</a:t>
            </a:r>
            <a:r>
              <a:rPr lang="en-US" sz="2000" b="1" dirty="0"/>
              <a:t> </a:t>
            </a:r>
            <a:r>
              <a:rPr lang="en-US" sz="2000" b="1" dirty="0" err="1"/>
              <a:t>chiziq</a:t>
            </a:r>
            <a:r>
              <a:rPr lang="en-US" sz="2000" b="1" dirty="0"/>
              <a:t> </a:t>
            </a:r>
            <a:r>
              <a:rPr lang="en-US" sz="2000" dirty="0" err="1"/>
              <a:t>deyiladi</a:t>
            </a:r>
            <a:r>
              <a:rPr lang="en-US" sz="2000" dirty="0"/>
              <a:t>. 	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089" y="2137717"/>
            <a:ext cx="2466569" cy="3590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500284" y="1866890"/>
            <a:ext cx="29280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Qonuniy</a:t>
            </a:r>
            <a:r>
              <a:rPr lang="en-US" dirty="0" smtClean="0"/>
              <a:t> </a:t>
            </a:r>
            <a:r>
              <a:rPr lang="en-US" dirty="0" err="1" smtClean="0"/>
              <a:t>fazoviy</a:t>
            </a:r>
            <a:r>
              <a:rPr lang="en-US" dirty="0" smtClean="0"/>
              <a:t> </a:t>
            </a:r>
            <a:r>
              <a:rPr lang="en-US" dirty="0" err="1" smtClean="0"/>
              <a:t>egri</a:t>
            </a:r>
            <a:r>
              <a:rPr lang="en-US" dirty="0" smtClean="0"/>
              <a:t> </a:t>
            </a:r>
            <a:r>
              <a:rPr lang="en-US" dirty="0" err="1" smtClean="0"/>
              <a:t>chiziqlar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635896" y="2524254"/>
            <a:ext cx="2224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Silindrik</a:t>
            </a:r>
            <a:r>
              <a:rPr lang="en-US" dirty="0"/>
              <a:t> </a:t>
            </a:r>
            <a:r>
              <a:rPr lang="en-US" dirty="0" err="1"/>
              <a:t>vint</a:t>
            </a:r>
            <a:r>
              <a:rPr lang="en-US" dirty="0"/>
              <a:t> </a:t>
            </a:r>
            <a:r>
              <a:rPr lang="en-US" dirty="0" err="1"/>
              <a:t>chiziqlar</a:t>
            </a:r>
            <a:r>
              <a:rPr lang="en-US" dirty="0"/>
              <a:t> 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319"/>
          <a:stretch/>
        </p:blipFill>
        <p:spPr bwMode="auto">
          <a:xfrm>
            <a:off x="6660232" y="1956005"/>
            <a:ext cx="1917264" cy="1875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795138" y="4355811"/>
            <a:ext cx="19062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Konus</a:t>
            </a:r>
            <a:r>
              <a:rPr lang="en-US" dirty="0"/>
              <a:t> </a:t>
            </a:r>
            <a:r>
              <a:rPr lang="en-US" dirty="0" err="1"/>
              <a:t>vint</a:t>
            </a:r>
            <a:r>
              <a:rPr lang="en-US" dirty="0"/>
              <a:t> </a:t>
            </a:r>
            <a:r>
              <a:rPr lang="en-US" dirty="0" err="1"/>
              <a:t>chizig‘i</a:t>
            </a:r>
            <a:r>
              <a:rPr lang="en-US" dirty="0"/>
              <a:t> </a:t>
            </a:r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015"/>
          <a:stretch/>
        </p:blipFill>
        <p:spPr bwMode="auto">
          <a:xfrm>
            <a:off x="7027261" y="3933056"/>
            <a:ext cx="1183205" cy="2391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439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764704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/>
              <a:t>Fazoviy</a:t>
            </a:r>
            <a:r>
              <a:rPr lang="en-US" sz="2400" dirty="0"/>
              <a:t> </a:t>
            </a:r>
            <a:r>
              <a:rPr lang="en-US" sz="2400" dirty="0" err="1"/>
              <a:t>egri</a:t>
            </a:r>
            <a:r>
              <a:rPr lang="en-US" sz="2400" dirty="0"/>
              <a:t> </a:t>
            </a:r>
            <a:r>
              <a:rPr lang="en-US" sz="2400" dirty="0" err="1"/>
              <a:t>chiziqning</a:t>
            </a:r>
            <a:r>
              <a:rPr lang="en-US" sz="2400" dirty="0"/>
              <a:t> </a:t>
            </a:r>
            <a:r>
              <a:rPr lang="en-US" sz="2400" dirty="0" err="1"/>
              <a:t>uzunligini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to‘g‘ri</a:t>
            </a:r>
            <a:r>
              <a:rPr lang="en-US" sz="2400" dirty="0"/>
              <a:t> </a:t>
            </a:r>
            <a:r>
              <a:rPr lang="en-US" sz="2400" dirty="0" err="1"/>
              <a:t>burchakli</a:t>
            </a:r>
            <a:r>
              <a:rPr lang="en-US" sz="2400" dirty="0"/>
              <a:t> </a:t>
            </a:r>
            <a:r>
              <a:rPr lang="en-US" sz="2400" dirty="0" err="1"/>
              <a:t>proeksiyalariga</a:t>
            </a:r>
            <a:r>
              <a:rPr lang="en-US" sz="2400" dirty="0"/>
              <a:t> </a:t>
            </a:r>
            <a:r>
              <a:rPr lang="en-US" sz="2400" dirty="0" err="1"/>
              <a:t>asosan</a:t>
            </a:r>
            <a:r>
              <a:rPr lang="en-US" sz="2400" dirty="0"/>
              <a:t> </a:t>
            </a:r>
            <a:r>
              <a:rPr lang="en-US" sz="2400" dirty="0" err="1"/>
              <a:t>aniqlash</a:t>
            </a:r>
            <a:r>
              <a:rPr lang="en-US" sz="2400" dirty="0"/>
              <a:t> </a:t>
            </a:r>
            <a:endParaRPr lang="ru-RU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704" y="1844824"/>
            <a:ext cx="6788696" cy="452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8603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594</TotalTime>
  <Words>464</Words>
  <Application>Microsoft Office PowerPoint</Application>
  <PresentationFormat>Экран (4:3)</PresentationFormat>
  <Paragraphs>19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EGRI CHIZIQLAR </vt:lpstr>
      <vt:lpstr>Презентация PowerPoint</vt:lpstr>
      <vt:lpstr>Презентация PowerPoint</vt:lpstr>
      <vt:lpstr>Презентация PowerPoint</vt:lpstr>
      <vt:lpstr>TEKIS EGRI CHIZIQLAR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EGRI CHIZIQLAR</dc:title>
  <dc:creator>Пользователь</dc:creator>
  <cp:lastModifiedBy>Пользователь</cp:lastModifiedBy>
  <cp:revision>21</cp:revision>
  <dcterms:created xsi:type="dcterms:W3CDTF">2021-02-15T06:50:56Z</dcterms:created>
  <dcterms:modified xsi:type="dcterms:W3CDTF">2021-02-20T06:02:08Z</dcterms:modified>
</cp:coreProperties>
</file>